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17. 04. 2020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4" t="18277" r="7619" b="13163"/>
          <a:stretch/>
        </p:blipFill>
        <p:spPr bwMode="auto">
          <a:xfrm>
            <a:off x="201456" y="764704"/>
            <a:ext cx="8908652" cy="482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5"/>
    </mc:Choice>
    <mc:Fallback xmlns="">
      <p:transition spd="slow" advTm="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0" y="980728"/>
            <a:ext cx="8799190" cy="494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14"/>
    </mc:Choice>
    <mc:Fallback xmlns="">
      <p:transition spd="slow" advTm="15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791078" cy="438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2"/>
    </mc:Choice>
    <mc:Fallback xmlns="">
      <p:transition spd="slow" advTm="25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27182" cy="490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7"/>
    </mc:Choice>
    <mc:Fallback xmlns="">
      <p:transition spd="slow" advTm="8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0921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3"/>
    </mc:Choice>
    <mc:Fallback xmlns="">
      <p:transition spd="slow" advTm="1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9447262" cy="53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1"/>
    </mc:Choice>
    <mc:Fallback xmlns="">
      <p:transition spd="slow" advTm="31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655174" cy="4866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475656" y="1600200"/>
            <a:ext cx="2382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ŽIVO SREBRO in SVINEC</a:t>
            </a: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8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6"/>
    </mc:Choice>
    <mc:Fallback xmlns="">
      <p:transition spd="slow" advTm="24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42" y="836712"/>
            <a:ext cx="8871198" cy="49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8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07"/>
    </mc:Choice>
    <mc:Fallback xmlns="">
      <p:transition spd="slow" advTm="28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t="19246" r="7969" b="11905"/>
          <a:stretch/>
        </p:blipFill>
        <p:spPr bwMode="auto">
          <a:xfrm>
            <a:off x="268195" y="908720"/>
            <a:ext cx="8842447" cy="486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4"/>
    </mc:Choice>
    <mc:Fallback xmlns="">
      <p:transition spd="slow" advTm="17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295134" cy="466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6"/>
    </mc:Choice>
    <mc:Fallback xmlns="">
      <p:transition spd="slow" advTm="2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2" y="-1107504"/>
            <a:ext cx="8511158" cy="478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55066" y="1756553"/>
            <a:ext cx="5688632" cy="426647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6"/>
          <a:srcRect t="15938"/>
          <a:stretch/>
        </p:blipFill>
        <p:spPr>
          <a:xfrm>
            <a:off x="0" y="2803528"/>
            <a:ext cx="3255066" cy="2425009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0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49"/>
    </mc:Choice>
    <mc:Fallback xmlns="">
      <p:transition spd="slow" advTm="3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6" y="764704"/>
            <a:ext cx="8871198" cy="498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0"/>
    </mc:Choice>
    <mc:Fallback xmlns="">
      <p:transition spd="slow" advTm="1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2" y="980728"/>
            <a:ext cx="8871198" cy="498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7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8"/>
    </mc:Choice>
    <mc:Fallback xmlns="">
      <p:transition spd="slow" advTm="2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2" y="1052736"/>
            <a:ext cx="8871198" cy="498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1"/>
    </mc:Choice>
    <mc:Fallback xmlns="">
      <p:transition spd="slow" advTm="1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24744"/>
            <a:ext cx="858114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9"/>
    </mc:Choice>
    <mc:Fallback xmlns="">
      <p:transition spd="slow" advTm="21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4" y="764704"/>
            <a:ext cx="8799190" cy="494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7"/>
    </mc:Choice>
    <mc:Fallback xmlns="">
      <p:transition spd="slow" advTm="3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</Words>
  <Application>Microsoft Office PowerPoint</Application>
  <PresentationFormat>Diaprojekcija na zaslonu (4:3)</PresentationFormat>
  <Paragraphs>1</Paragraphs>
  <Slides>16</Slides>
  <Notes>0</Notes>
  <HiddenSlides>0</HiddenSlides>
  <MMClips>16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17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Matevž</dc:creator>
  <cp:lastModifiedBy>Matevž</cp:lastModifiedBy>
  <cp:revision>3</cp:revision>
  <dcterms:created xsi:type="dcterms:W3CDTF">2020-04-17T05:31:30Z</dcterms:created>
  <dcterms:modified xsi:type="dcterms:W3CDTF">2020-04-17T06:45:36Z</dcterms:modified>
</cp:coreProperties>
</file>